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0" r:id="rId1"/>
  </p:sldMasterIdLst>
  <p:notesMasterIdLst>
    <p:notesMasterId r:id="rId10"/>
  </p:notesMasterIdLst>
  <p:sldIdLst>
    <p:sldId id="256" r:id="rId2"/>
    <p:sldId id="257" r:id="rId3"/>
    <p:sldId id="258" r:id="rId4"/>
    <p:sldId id="260" r:id="rId5"/>
    <p:sldId id="261" r:id="rId6"/>
    <p:sldId id="265" r:id="rId7"/>
    <p:sldId id="266" r:id="rId8"/>
    <p:sldId id="268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5"/>
    <p:restoredTop sz="82598"/>
  </p:normalViewPr>
  <p:slideViewPr>
    <p:cSldViewPr snapToGrid="0" snapToObjects="1">
      <p:cViewPr varScale="1">
        <p:scale>
          <a:sx n="89" d="100"/>
          <a:sy n="89" d="100"/>
        </p:scale>
        <p:origin x="26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C0B0FB-6BF7-0A42-B38C-E5A09FFC2EE9}" type="datetimeFigureOut">
              <a:rPr lang="en-US" smtClean="0"/>
              <a:t>2/16/16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DDFFB4-9349-7F4A-82BD-1474CDB1B5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4702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Driving Experience, Safety enforcement, Intelligent Cruise Control, Comfort Management, etc.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DDFFB4-9349-7F4A-82BD-1474CDB1B55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8387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Trace those requirements to use cases. When prioritizing we analyzed</a:t>
            </a:r>
            <a:r>
              <a:rPr lang="en-US" baseline="0" dirty="0" smtClean="0"/>
              <a:t> them in the basis of what is a must have, should have, could have, and want to have.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DDFFB4-9349-7F4A-82BD-1474CDB1B55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968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Hard because we</a:t>
            </a:r>
            <a:r>
              <a:rPr lang="en-US" baseline="0" dirty="0" smtClean="0"/>
              <a:t> have been given a set of disparate data and we are required to make sense of it. </a:t>
            </a:r>
          </a:p>
          <a:p>
            <a:r>
              <a:rPr lang="en-US" baseline="0" dirty="0" smtClean="0"/>
              <a:t>Used </a:t>
            </a:r>
            <a:r>
              <a:rPr lang="en-US" baseline="0" dirty="0" err="1" smtClean="0"/>
              <a:t>ch.</a:t>
            </a:r>
            <a:r>
              <a:rPr lang="en-US" baseline="0" dirty="0" smtClean="0"/>
              <a:t> 6 as guideline:</a:t>
            </a:r>
          </a:p>
          <a:p>
            <a:r>
              <a:rPr lang="en-US" baseline="0" dirty="0" smtClean="0"/>
              <a:t>Considered inheritance for Person class (passenger, driver)</a:t>
            </a:r>
          </a:p>
          <a:p>
            <a:r>
              <a:rPr lang="en-US" baseline="0" dirty="0" smtClean="0"/>
              <a:t>Mention that we are currently trying to minimize coupling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DDFFB4-9349-7F4A-82BD-1474CDB1B55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7921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Helped</a:t>
            </a:r>
            <a:r>
              <a:rPr lang="en-US" baseline="0" dirty="0" smtClean="0"/>
              <a:t> our understanding of the system and identify classes because they help us better understand how the system should behave.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DDFFB4-9349-7F4A-82BD-1474CDB1B55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773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DDFFB4-9349-7F4A-82BD-1474CDB1B55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0596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827C2-E9E0-B141-A82C-0F1EE6D6D604}" type="datetimeFigureOut">
              <a:rPr lang="en-US" smtClean="0"/>
              <a:t>2/16/16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E24B1-D955-2749-96E0-215A14886E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9312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827C2-E9E0-B141-A82C-0F1EE6D6D604}" type="datetimeFigureOut">
              <a:rPr lang="en-US" smtClean="0"/>
              <a:t>2/16/16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E24B1-D955-2749-96E0-215A14886E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770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827C2-E9E0-B141-A82C-0F1EE6D6D604}" type="datetimeFigureOut">
              <a:rPr lang="en-US" smtClean="0"/>
              <a:t>2/16/16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E24B1-D955-2749-96E0-215A14886E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3901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827C2-E9E0-B141-A82C-0F1EE6D6D604}" type="datetimeFigureOut">
              <a:rPr lang="en-US" smtClean="0"/>
              <a:t>2/16/16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E24B1-D955-2749-96E0-215A14886E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09770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827C2-E9E0-B141-A82C-0F1EE6D6D604}" type="datetimeFigureOut">
              <a:rPr lang="en-US" smtClean="0"/>
              <a:t>2/16/16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E24B1-D955-2749-96E0-215A14886E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2118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827C2-E9E0-B141-A82C-0F1EE6D6D604}" type="datetimeFigureOut">
              <a:rPr lang="en-US" smtClean="0"/>
              <a:t>2/16/16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E24B1-D955-2749-96E0-215A14886E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7889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827C2-E9E0-B141-A82C-0F1EE6D6D604}" type="datetimeFigureOut">
              <a:rPr lang="en-US" smtClean="0"/>
              <a:t>2/16/16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E24B1-D955-2749-96E0-215A14886E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74801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827C2-E9E0-B141-A82C-0F1EE6D6D604}" type="datetimeFigureOut">
              <a:rPr lang="en-US" smtClean="0"/>
              <a:t>2/16/16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E24B1-D955-2749-96E0-215A14886E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2830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C827C2-E9E0-B141-A82C-0F1EE6D6D604}" type="datetimeFigureOut">
              <a:rPr lang="en-US" smtClean="0"/>
              <a:t>2/16/16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FE24B1-D955-2749-96E0-215A14886E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5091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8" r:id="rId7"/>
    <p:sldLayoutId id="2147483729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3.tiff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jp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4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8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ln>
            <a:noFill/>
          </a:ln>
        </p:spPr>
        <p:txBody>
          <a:bodyPr/>
          <a:lstStyle/>
          <a:p>
            <a:r>
              <a:rPr lang="en-US" b="1" dirty="0" smtClean="0">
                <a:solidFill>
                  <a:schemeClr val="bg1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Blackhawks </a:t>
            </a:r>
            <a:r>
              <a:rPr lang="en-US" b="1" dirty="0" err="1" smtClean="0">
                <a:solidFill>
                  <a:schemeClr val="bg1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IoT</a:t>
            </a:r>
            <a:r>
              <a:rPr lang="en-US" b="1" dirty="0" smtClean="0">
                <a:solidFill>
                  <a:schemeClr val="bg1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 Project</a:t>
            </a:r>
            <a:endParaRPr lang="en-US" b="1" dirty="0">
              <a:solidFill>
                <a:schemeClr val="bg1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bg1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What we’ve been up to</a:t>
            </a:r>
            <a:endParaRPr lang="en-US" b="1" dirty="0">
              <a:solidFill>
                <a:schemeClr val="bg1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0232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assignment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Create abstractions using sensor data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Abstract measures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032"/>
          <a:stretch/>
        </p:blipFill>
        <p:spPr>
          <a:xfrm>
            <a:off x="6403692" y="1690688"/>
            <a:ext cx="4708003" cy="3839786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4103" y="2339894"/>
            <a:ext cx="2150761" cy="2150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33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1: Finding our requirements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331" y="1825625"/>
            <a:ext cx="4351338" cy="4351338"/>
          </a:xfr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Find requirements</a:t>
            </a:r>
          </a:p>
          <a:p>
            <a:pPr lvl="1"/>
            <a:r>
              <a:rPr lang="en-US" dirty="0" smtClean="0"/>
              <a:t>Functional</a:t>
            </a:r>
          </a:p>
          <a:p>
            <a:pPr lvl="1"/>
            <a:r>
              <a:rPr lang="en-US" dirty="0" smtClean="0"/>
              <a:t>Non functional</a:t>
            </a:r>
          </a:p>
          <a:p>
            <a:r>
              <a:rPr lang="en-US" dirty="0" smtClean="0"/>
              <a:t>Actors</a:t>
            </a:r>
          </a:p>
          <a:p>
            <a:r>
              <a:rPr lang="en-US" dirty="0" smtClean="0"/>
              <a:t>Prioritize</a:t>
            </a:r>
          </a:p>
          <a:p>
            <a:r>
              <a:rPr lang="en-US" dirty="0" smtClean="0"/>
              <a:t>Use cases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5773" y="5097908"/>
            <a:ext cx="1636541" cy="1418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909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case example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932264" y="1825625"/>
            <a:ext cx="10327472" cy="4351338"/>
          </a:xfrm>
        </p:spPr>
      </p:pic>
    </p:spTree>
    <p:extLst>
      <p:ext uri="{BB962C8B-B14F-4D97-AF65-F5344CB8AC3E}">
        <p14:creationId xmlns:p14="http://schemas.microsoft.com/office/powerpoint/2010/main" val="1868863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2: Analysis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Capture desired system behavior –hard</a:t>
            </a:r>
          </a:p>
          <a:p>
            <a:r>
              <a:rPr lang="en-US" dirty="0" smtClean="0"/>
              <a:t>Go from </a:t>
            </a:r>
            <a:r>
              <a:rPr lang="en-US" i="1" dirty="0" smtClean="0"/>
              <a:t>what</a:t>
            </a:r>
            <a:r>
              <a:rPr lang="en-US" dirty="0" smtClean="0"/>
              <a:t> to </a:t>
            </a:r>
            <a:r>
              <a:rPr lang="en-US" i="1" dirty="0" smtClean="0"/>
              <a:t>how</a:t>
            </a:r>
          </a:p>
          <a:p>
            <a:r>
              <a:rPr lang="en-US" dirty="0" smtClean="0"/>
              <a:t>Capture the essential</a:t>
            </a:r>
          </a:p>
          <a:p>
            <a:pPr lvl="1"/>
            <a:r>
              <a:rPr lang="en-US" dirty="0" err="1" smtClean="0"/>
              <a:t>NoiseSensors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Temperature</a:t>
            </a:r>
          </a:p>
          <a:p>
            <a:pPr lvl="1"/>
            <a:r>
              <a:rPr lang="en-US" dirty="0" smtClean="0"/>
              <a:t>Radio</a:t>
            </a:r>
          </a:p>
          <a:p>
            <a:r>
              <a:rPr lang="en-US" dirty="0" smtClean="0"/>
              <a:t>Considered inheritance</a:t>
            </a:r>
          </a:p>
          <a:p>
            <a:r>
              <a:rPr lang="en-US" dirty="0" smtClean="0"/>
              <a:t>Minimize coupling </a:t>
            </a:r>
          </a:p>
          <a:p>
            <a:endParaRPr lang="en-US" dirty="0"/>
          </a:p>
        </p:txBody>
      </p:sp>
      <p:pic>
        <p:nvPicPr>
          <p:cNvPr id="1026" name="Picture 2" descr="https://lh6.googleusercontent.com/QWhy39r_OMDI2NKxjPplaQRp-Pq90FYPSHa8bkLmhi3VaPWDkb3i0ERKiQwc6k8692uT2NUOVxODVYBRcTFLirX4R64k8nH38RSvc89-xtobxxe5RFNPE-gv8_eZwRf-20a7X44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3662" y="2915444"/>
            <a:ext cx="4087906" cy="217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8375" y="5087144"/>
            <a:ext cx="1636541" cy="1418335"/>
          </a:xfrm>
          <a:prstGeom prst="rect">
            <a:avLst/>
          </a:prstGeom>
        </p:spPr>
      </p:pic>
      <p:sp>
        <p:nvSpPr>
          <p:cNvPr id="4" name="Rounded Rectangular Callout 3"/>
          <p:cNvSpPr/>
          <p:nvPr/>
        </p:nvSpPr>
        <p:spPr>
          <a:xfrm flipH="1">
            <a:off x="6586538" y="2915444"/>
            <a:ext cx="3945028" cy="2306637"/>
          </a:xfrm>
          <a:prstGeom prst="wedgeRoundRectCallout">
            <a:avLst>
              <a:gd name="adj1" fmla="val -37431"/>
              <a:gd name="adj2" fmla="val 65822"/>
              <a:gd name="adj3" fmla="val 16667"/>
            </a:avLst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8835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Activity diagrams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6050" y="2235994"/>
            <a:ext cx="9359900" cy="3530600"/>
          </a:xfrm>
        </p:spPr>
      </p:pic>
    </p:spTree>
    <p:extLst>
      <p:ext uri="{BB962C8B-B14F-4D97-AF65-F5344CB8AC3E}">
        <p14:creationId xmlns:p14="http://schemas.microsoft.com/office/powerpoint/2010/main" val="1544657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case realization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Sequence diagrams</a:t>
            </a:r>
          </a:p>
          <a:p>
            <a:pPr lvl="1"/>
            <a:r>
              <a:rPr lang="en-US" dirty="0" smtClean="0"/>
              <a:t>Interaction between our classes</a:t>
            </a:r>
          </a:p>
          <a:p>
            <a:pPr lvl="1"/>
            <a:endParaRPr lang="en-US" dirty="0"/>
          </a:p>
          <a:p>
            <a:r>
              <a:rPr lang="en-US" dirty="0" smtClean="0"/>
              <a:t>Help eliminate redundancies</a:t>
            </a:r>
          </a:p>
          <a:p>
            <a:pPr lvl="1"/>
            <a:r>
              <a:rPr lang="en-US" dirty="0" smtClean="0"/>
              <a:t>Identify inheritance possibility</a:t>
            </a:r>
          </a:p>
          <a:p>
            <a:pPr lvl="1"/>
            <a:r>
              <a:rPr lang="en-US" dirty="0" smtClean="0"/>
              <a:t>Identify interfaces</a:t>
            </a:r>
          </a:p>
          <a:p>
            <a:pPr lvl="1"/>
            <a:r>
              <a:rPr lang="en-US" dirty="0" smtClean="0"/>
              <a:t>Abstract classes</a:t>
            </a:r>
            <a:endParaRPr lang="en-US" dirty="0"/>
          </a:p>
        </p:txBody>
      </p:sp>
      <p:pic>
        <p:nvPicPr>
          <p:cNvPr id="2050" name="Picture 2" descr="creen Shot 2016-02-14 at 8.25.06 P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3662" y="1690687"/>
            <a:ext cx="4823465" cy="3781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520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1162" y="0"/>
            <a:ext cx="4560838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diagram</a:t>
            </a:r>
            <a:endParaRPr lang="en-US" dirty="0"/>
          </a:p>
        </p:txBody>
      </p:sp>
      <p:pic>
        <p:nvPicPr>
          <p:cNvPr id="1026" name="Picture 2" descr="https://lh6.googleusercontent.com/B28m_efVte2yaIrSienkebenQb_IhUhnGq7eX0ayYxN30XCJbdH9YuY5TG8UkPekTj_Le2yN5P-0zgwWyWIMKUHINGUM8pR8-5dQ7NX5mIqHPw8qTI7q31wj647SVUVAOed4yhV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055813"/>
            <a:ext cx="8386763" cy="35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riangle 5"/>
          <p:cNvSpPr/>
          <p:nvPr/>
        </p:nvSpPr>
        <p:spPr>
          <a:xfrm rot="10800000">
            <a:off x="6829419" y="5658668"/>
            <a:ext cx="1385888" cy="1585104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8812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Main Event</Template>
  <TotalTime>1028</TotalTime>
  <Words>204</Words>
  <Application>Microsoft Macintosh PowerPoint</Application>
  <PresentationFormat>Widescreen</PresentationFormat>
  <Paragraphs>48</Paragraphs>
  <Slides>8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Calibri</vt:lpstr>
      <vt:lpstr>Calibri Light</vt:lpstr>
      <vt:lpstr>Arial</vt:lpstr>
      <vt:lpstr>Office Theme</vt:lpstr>
      <vt:lpstr>Blackhawks IoT Project</vt:lpstr>
      <vt:lpstr>The assignment </vt:lpstr>
      <vt:lpstr>Step 1: Finding our requirements</vt:lpstr>
      <vt:lpstr>Use case example</vt:lpstr>
      <vt:lpstr>Step 2: Analysis </vt:lpstr>
      <vt:lpstr>Activity diagrams</vt:lpstr>
      <vt:lpstr>Use case realization</vt:lpstr>
      <vt:lpstr>Class diagram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Deliana Escobari</dc:creator>
  <cp:lastModifiedBy>Deliana Escobari</cp:lastModifiedBy>
  <cp:revision>11</cp:revision>
  <dcterms:created xsi:type="dcterms:W3CDTF">2016-02-15T18:05:00Z</dcterms:created>
  <dcterms:modified xsi:type="dcterms:W3CDTF">2016-02-17T04:13:06Z</dcterms:modified>
</cp:coreProperties>
</file>